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8" r:id="rId4"/>
    <p:sldId id="259" r:id="rId5"/>
    <p:sldId id="262" r:id="rId6"/>
    <p:sldId id="261" r:id="rId7"/>
    <p:sldId id="271" r:id="rId8"/>
    <p:sldId id="274" r:id="rId9"/>
    <p:sldId id="275" r:id="rId10"/>
    <p:sldId id="260" r:id="rId11"/>
    <p:sldId id="267" r:id="rId12"/>
    <p:sldId id="263" r:id="rId13"/>
    <p:sldId id="264" r:id="rId14"/>
    <p:sldId id="266" r:id="rId15"/>
    <p:sldId id="268" r:id="rId16"/>
    <p:sldId id="270" r:id="rId17"/>
    <p:sldId id="269" r:id="rId18"/>
    <p:sldId id="278" r:id="rId19"/>
    <p:sldId id="277" r:id="rId20"/>
    <p:sldId id="276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6E08D-BCC8-4857-B737-0810F2033626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7740-59B5-44B3-A460-5B5CC56AE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8134672" cy="266672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школы </a:t>
            </a:r>
            <a:b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родителями:</a:t>
            </a:r>
            <a:b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традиции и инновации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0"/>
            <a:ext cx="806424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МБОУ </a:t>
            </a:r>
            <a:r>
              <a:rPr lang="ru-RU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Сергеихинская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СОШ</a:t>
            </a:r>
          </a:p>
          <a:p>
            <a:pPr algn="ctr"/>
            <a:r>
              <a:rPr lang="ru-RU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Камешковского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района 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Picture 5" descr="C:\Users\катя  федорова\Desktop\фотки для презентации\medium_20100322125405470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17032"/>
            <a:ext cx="3570843" cy="314096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40150"/>
            <a:ext cx="4156075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aritas.md/wp-content/uploads/2014/09/Logou-Conferin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1342208" cy="1236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8245" y="195316"/>
            <a:ext cx="7886700" cy="797462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Мастер-классы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Users\школа\AppData\Local\Microsoft\Windows\Temporary Internet Files\Content.Word\SAM_961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9668" y="898164"/>
            <a:ext cx="2547257" cy="213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школа\AppData\Local\Microsoft\Windows\Temporary Internet Files\Content.Word\SAM_9648.jpg"/>
          <p:cNvPicPr/>
          <p:nvPr/>
        </p:nvPicPr>
        <p:blipFill>
          <a:blip r:embed="rId4" cstate="print"/>
          <a:srcRect l="11813" t="5628" r="8384" b="7754"/>
          <a:stretch>
            <a:fillRect/>
          </a:stretch>
        </p:blipFill>
        <p:spPr bwMode="auto">
          <a:xfrm>
            <a:off x="6524898" y="953590"/>
            <a:ext cx="2067197" cy="186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школа\Desktop\на собрание\PICT4599.JPG"/>
          <p:cNvPicPr/>
          <p:nvPr/>
        </p:nvPicPr>
        <p:blipFill>
          <a:blip r:embed="rId5" cstate="print"/>
          <a:srcRect l="2479" t="21011" b="2618"/>
          <a:stretch>
            <a:fillRect/>
          </a:stretch>
        </p:blipFill>
        <p:spPr bwMode="auto">
          <a:xfrm>
            <a:off x="3781697" y="4581127"/>
            <a:ext cx="2674622" cy="209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школа\Desktop\на собрание\PICT4604.JPG"/>
          <p:cNvPicPr/>
          <p:nvPr/>
        </p:nvPicPr>
        <p:blipFill>
          <a:blip r:embed="rId6" cstate="print"/>
          <a:srcRect l="15148" r="3263" b="20533"/>
          <a:stretch>
            <a:fillRect/>
          </a:stretch>
        </p:blipFill>
        <p:spPr bwMode="auto">
          <a:xfrm>
            <a:off x="6534695" y="2847702"/>
            <a:ext cx="2109651" cy="194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школа\Desktop\на собрание\PICT460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64086" y="4872448"/>
            <a:ext cx="208679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23528" y="610136"/>
            <a:ext cx="3240360" cy="6001643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Делились своим мастерством: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Афанасьева Г.В.(мама) проводила мастер-класс «Вечерняя причёска»,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Панина И.В. (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кл.рук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.) с желающими детьми и родителями делала оберег семьи – подкову счастья,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Костина А. (учащаяся 8 класса) с мамой Костиной Т.М.  показали родителям и учителям мастер-класс по сервировке стола,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Блинова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 и  Сабурова А. (учащиеся 7 класса) делали с родителями народную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куклу-зерновушку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Доброхотов Д.М.(учитель ОБЖ) показал желающим мастер-класс по игре на гитаре,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Корнилова О.А. (мама) показала мастер-класс по изготовлению  панно из ниток.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Лашкова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Е.В. (мама) приготовила фирменный пирог.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35896" y="3068960"/>
            <a:ext cx="2909750" cy="1477328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содружество взрослых и детей,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организация совместного познавательного  проведения досуга в семье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69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школа\AppData\Local\Temp\Rar$DIa0.044\IMG-aabc841ae2b63902406a9063bd8c14bf-V.jpg"/>
          <p:cNvPicPr/>
          <p:nvPr/>
        </p:nvPicPr>
        <p:blipFill>
          <a:blip r:embed="rId2" cstate="print"/>
          <a:srcRect t="20013"/>
          <a:stretch>
            <a:fillRect/>
          </a:stretch>
        </p:blipFill>
        <p:spPr bwMode="auto">
          <a:xfrm>
            <a:off x="251520" y="620688"/>
            <a:ext cx="4175755" cy="273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школа\AppData\Local\Temp\Rar$DIa0.195\IMG-d4bd83576d713d27d99d637b51c5d610-V.jpg"/>
          <p:cNvPicPr/>
          <p:nvPr/>
        </p:nvPicPr>
        <p:blipFill>
          <a:blip r:embed="rId3" cstate="print"/>
          <a:srcRect t="10006" b="9942"/>
          <a:stretch>
            <a:fillRect/>
          </a:stretch>
        </p:blipFill>
        <p:spPr bwMode="auto">
          <a:xfrm>
            <a:off x="4716016" y="980728"/>
            <a:ext cx="381571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3528" y="18864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Мастер-класс  «Изготовлению новогодней открытки, рождественских  ангелочков</a:t>
            </a:r>
          </a:p>
          <a:p>
            <a:r>
              <a:rPr lang="ru-RU" b="1" dirty="0" smtClean="0"/>
              <a:t>                                                                                     (мама –Беседина Ольга Сергеевна)</a:t>
            </a:r>
            <a:endParaRPr lang="ru-RU" b="1" dirty="0"/>
          </a:p>
        </p:txBody>
      </p:sp>
      <p:pic>
        <p:nvPicPr>
          <p:cNvPr id="5" name="Рисунок 4" descr="C:\Users\школа\AppData\Local\Temp\Rar$DIa0.188\IMG-78d428bebb56abb39897618186433087-V.jpg"/>
          <p:cNvPicPr/>
          <p:nvPr/>
        </p:nvPicPr>
        <p:blipFill>
          <a:blip r:embed="rId4" cstate="print"/>
          <a:srcRect t="12022"/>
          <a:stretch>
            <a:fillRect/>
          </a:stretch>
        </p:blipFill>
        <p:spPr bwMode="auto">
          <a:xfrm>
            <a:off x="179512" y="3212976"/>
            <a:ext cx="2878455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школа\AppData\Local\Temp\Rar$DIa0.784\IMG-5ca219d6d679a272d2669c5cdae02ba2-V.jpg"/>
          <p:cNvPicPr/>
          <p:nvPr/>
        </p:nvPicPr>
        <p:blipFill>
          <a:blip r:embed="rId5" cstate="print"/>
          <a:srcRect l="1868" t="23075" r="7011" b="20784"/>
          <a:stretch>
            <a:fillRect/>
          </a:stretch>
        </p:blipFill>
        <p:spPr bwMode="auto">
          <a:xfrm>
            <a:off x="3347864" y="3356992"/>
            <a:ext cx="554461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Встреча выпускников – связь поколений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t="32889" r="19323"/>
          <a:stretch>
            <a:fillRect/>
          </a:stretch>
        </p:blipFill>
        <p:spPr bwMode="auto">
          <a:xfrm>
            <a:off x="179512" y="548680"/>
            <a:ext cx="327317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13425" t="13360" r="3640"/>
          <a:stretch>
            <a:fillRect/>
          </a:stretch>
        </p:blipFill>
        <p:spPr bwMode="auto">
          <a:xfrm>
            <a:off x="6300192" y="476672"/>
            <a:ext cx="263455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8804" t="19231" r="6764"/>
          <a:stretch>
            <a:fillRect/>
          </a:stretch>
        </p:blipFill>
        <p:spPr bwMode="auto">
          <a:xfrm>
            <a:off x="179512" y="2636912"/>
            <a:ext cx="28448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 l="18767" t="14359"/>
          <a:stretch>
            <a:fillRect/>
          </a:stretch>
        </p:blipFill>
        <p:spPr bwMode="auto">
          <a:xfrm>
            <a:off x="3779912" y="476672"/>
            <a:ext cx="2091641" cy="146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 cstate="print"/>
          <a:srcRect l="17613" t="11765" r="6133" b="29044"/>
          <a:stretch>
            <a:fillRect/>
          </a:stretch>
        </p:blipFill>
        <p:spPr bwMode="auto">
          <a:xfrm>
            <a:off x="179512" y="4869160"/>
            <a:ext cx="273630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645024"/>
            <a:ext cx="266093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8" cstate="print"/>
          <a:srcRect t="34014" r="14064"/>
          <a:stretch>
            <a:fillRect/>
          </a:stretch>
        </p:blipFill>
        <p:spPr bwMode="auto">
          <a:xfrm>
            <a:off x="5652120" y="5129808"/>
            <a:ext cx="31683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9" cstate="print"/>
          <a:srcRect t="19377" b="7266"/>
          <a:stretch>
            <a:fillRect/>
          </a:stretch>
        </p:blipFill>
        <p:spPr bwMode="auto">
          <a:xfrm>
            <a:off x="6191672" y="2276872"/>
            <a:ext cx="295232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10" cstate="print"/>
          <a:srcRect t="14392" r="26261" b="17953"/>
          <a:stretch>
            <a:fillRect/>
          </a:stretch>
        </p:blipFill>
        <p:spPr bwMode="auto">
          <a:xfrm>
            <a:off x="3131840" y="5489848"/>
            <a:ext cx="223675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11" cstate="print"/>
          <a:srcRect l="11590" t="20896" r="13695"/>
          <a:stretch>
            <a:fillRect/>
          </a:stretch>
        </p:blipFill>
        <p:spPr bwMode="auto">
          <a:xfrm>
            <a:off x="3491880" y="3933056"/>
            <a:ext cx="1979979" cy="139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12" cstate="print"/>
          <a:srcRect t="6584"/>
          <a:stretch>
            <a:fillRect/>
          </a:stretch>
        </p:blipFill>
        <p:spPr bwMode="auto">
          <a:xfrm>
            <a:off x="3059832" y="1857364"/>
            <a:ext cx="3053648" cy="198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школа\AppData\Local\Microsoft\Windows\Temporary Internet Files\Content.Word\20220405_1915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104"/>
            <a:ext cx="2019300" cy="204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школа\AppData\Local\Microsoft\Windows\Temporary Internet Files\Content.Word\20220405_1914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69101" y="246935"/>
            <a:ext cx="2358070" cy="195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школа\AppData\Local\Temp\Rar$DIa0.973\20220405_191217.jpg"/>
          <p:cNvPicPr/>
          <p:nvPr/>
        </p:nvPicPr>
        <p:blipFill>
          <a:blip r:embed="rId4" cstate="print"/>
          <a:srcRect l="8017" r="26082"/>
          <a:stretch>
            <a:fillRect/>
          </a:stretch>
        </p:blipFill>
        <p:spPr bwMode="auto">
          <a:xfrm rot="5400000">
            <a:off x="6434888" y="3798360"/>
            <a:ext cx="2852936" cy="225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школа\AppData\Local\Temp\Rar$DIa0.084\20220405_191147.jpg"/>
          <p:cNvPicPr/>
          <p:nvPr/>
        </p:nvPicPr>
        <p:blipFill>
          <a:blip r:embed="rId5" cstate="print"/>
          <a:srcRect l="3528" t="2279" r="19027" b="1994"/>
          <a:stretch>
            <a:fillRect/>
          </a:stretch>
        </p:blipFill>
        <p:spPr bwMode="auto">
          <a:xfrm rot="5400000">
            <a:off x="6252955" y="518905"/>
            <a:ext cx="3409950" cy="23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школа\AppData\Local\Temp\Rar$DIa0.076\20220405_191636.jpg"/>
          <p:cNvPicPr/>
          <p:nvPr/>
        </p:nvPicPr>
        <p:blipFill>
          <a:blip r:embed="rId6" cstate="print"/>
          <a:srcRect l="5131" t="5128" r="35462"/>
          <a:stretch>
            <a:fillRect/>
          </a:stretch>
        </p:blipFill>
        <p:spPr bwMode="auto">
          <a:xfrm rot="6405424">
            <a:off x="194385" y="2419961"/>
            <a:ext cx="2196488" cy="194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stihi.ru/pics/2021/02/01/591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2132856"/>
            <a:ext cx="133760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907704" y="1"/>
            <a:ext cx="302433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Слова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благодарности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и признательности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C:\Users\школа\AppData\Local\Microsoft\Windows\Temporary Internet Files\Content.Word\20220405_191502.jpg"/>
          <p:cNvPicPr/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 rot="20876565">
            <a:off x="223246" y="184659"/>
            <a:ext cx="2016224" cy="235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школа\AppData\Local\Temp\Rar$DIa0.076\20220405_190820.jpg"/>
          <p:cNvPicPr/>
          <p:nvPr/>
        </p:nvPicPr>
        <p:blipFill>
          <a:blip r:embed="rId9" cstate="print"/>
          <a:srcRect l="9140" t="5128" r="17103" b="5413"/>
          <a:stretch>
            <a:fillRect/>
          </a:stretch>
        </p:blipFill>
        <p:spPr bwMode="auto">
          <a:xfrm rot="5400000">
            <a:off x="1947726" y="1732794"/>
            <a:ext cx="3672408" cy="245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кола\AppData\Local\Microsoft\Windows\Temporary Internet Files\Content.Word\20220405_19160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821248">
            <a:off x="2215210" y="4331437"/>
            <a:ext cx="2031501" cy="232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школа\AppData\Local\Microsoft\Windows\Temporary Internet Files\Content.Word\20220405_19145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3789040"/>
            <a:ext cx="2088232" cy="243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633478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«Нам посчастливилось учиться в самой лучшей и любимой школе…»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r="2619" b="20220"/>
          <a:stretch>
            <a:fillRect/>
          </a:stretch>
        </p:blipFill>
        <p:spPr bwMode="auto">
          <a:xfrm>
            <a:off x="0" y="0"/>
            <a:ext cx="594015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C:\Users\школа\AppData\Local\Temp\Rar$DIa0.426\20210330_135051.jpg"/>
          <p:cNvPicPr>
            <a:picLocks/>
          </p:cNvPicPr>
          <p:nvPr/>
        </p:nvPicPr>
        <p:blipFill>
          <a:blip r:embed="rId3" cstate="print"/>
          <a:srcRect t="2085" r="16908" b="5888"/>
          <a:stretch>
            <a:fillRect/>
          </a:stretch>
        </p:blipFill>
        <p:spPr bwMode="auto">
          <a:xfrm rot="5400000">
            <a:off x="625760" y="3883360"/>
            <a:ext cx="23488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школа\Downloads\IMG_20210305_101231.jpg"/>
          <p:cNvPicPr/>
          <p:nvPr/>
        </p:nvPicPr>
        <p:blipFill>
          <a:blip r:embed="rId4" cstate="print"/>
          <a:srcRect l="29906" t="11549" r="13764" b="23719"/>
          <a:stretch>
            <a:fillRect/>
          </a:stretch>
        </p:blipFill>
        <p:spPr bwMode="auto">
          <a:xfrm>
            <a:off x="6156176" y="188640"/>
            <a:ext cx="298782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школа\Downloads\IMG_20210305_101341.jpg"/>
          <p:cNvPicPr/>
          <p:nvPr/>
        </p:nvPicPr>
        <p:blipFill>
          <a:blip r:embed="rId5" cstate="print"/>
          <a:srcRect l="7215" t="9402" r="39044"/>
          <a:stretch>
            <a:fillRect/>
          </a:stretch>
        </p:blipFill>
        <p:spPr bwMode="auto">
          <a:xfrm>
            <a:off x="6228184" y="4509120"/>
            <a:ext cx="291581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школа\Downloads\IMG_20210305_101332.jpg"/>
          <p:cNvPicPr/>
          <p:nvPr/>
        </p:nvPicPr>
        <p:blipFill>
          <a:blip r:embed="rId6" cstate="print"/>
          <a:srcRect l="6414" r="5077" b="6624"/>
          <a:stretch>
            <a:fillRect/>
          </a:stretch>
        </p:blipFill>
        <p:spPr bwMode="auto">
          <a:xfrm>
            <a:off x="3707904" y="4509120"/>
            <a:ext cx="244827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2631976"/>
            <a:ext cx="88204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езультат взаимодействие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соцпартнерами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родителями;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изменение школьного пространства;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ресурс расширения образовательного процесса;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развитие творческого потенциала и формирование активной жизненной позиции;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зона отдыха и чтения;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музейная среда.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2204864"/>
            <a:ext cx="484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Коворкинг-площадки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мини-музеи –это</a:t>
            </a:r>
            <a:r>
              <a:rPr lang="ru-RU" sz="2000" dirty="0" smtClean="0"/>
              <a:t>:</a:t>
            </a:r>
            <a:endParaRPr lang="ru-RU" sz="2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Работа с родителями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5257800" cy="29527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Совместная работа по созданию мини-музеев.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Эстетическое оформление интерьера музея.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Помощь  детям в организации исследовательской работы.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Участие в мероприятиях.</a:t>
            </a:r>
          </a:p>
          <a:p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15EF5-3298-4D3D-AC57-13983BE32DA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4101" name="Рисунок 8" descr="C:\Users\школа\AppData\Local\Temp\Rar$DIa0.312\IMG-cfb901fe437a0b7b2847b84035b31c70-V.jpg"/>
          <p:cNvPicPr>
            <a:picLocks noChangeAspect="1" noChangeArrowheads="1"/>
          </p:cNvPicPr>
          <p:nvPr/>
        </p:nvPicPr>
        <p:blipFill>
          <a:blip r:embed="rId2" cstate="print"/>
          <a:srcRect t="26501" b="8012"/>
          <a:stretch>
            <a:fillRect/>
          </a:stretch>
        </p:blipFill>
        <p:spPr bwMode="auto">
          <a:xfrm>
            <a:off x="4932040" y="836712"/>
            <a:ext cx="4045273" cy="34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Рисунок 9" descr="C:\Users\школа\Downloads\IMG-08e497f1e1c42f60cd2afc6364a270be-V.jpg"/>
          <p:cNvPicPr>
            <a:picLocks noChangeAspect="1" noChangeArrowheads="1"/>
          </p:cNvPicPr>
          <p:nvPr/>
        </p:nvPicPr>
        <p:blipFill>
          <a:blip r:embed="rId3" cstate="print"/>
          <a:srcRect b="22385"/>
          <a:stretch>
            <a:fillRect/>
          </a:stretch>
        </p:blipFill>
        <p:spPr bwMode="auto">
          <a:xfrm>
            <a:off x="468313" y="4005263"/>
            <a:ext cx="18002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Рисунок 10" descr="https://ds04.infourok.ru/uploads/ex/0d5a/00038fc9-2c9e5bb9/2/img4.jpg"/>
          <p:cNvPicPr>
            <a:picLocks noChangeAspect="1" noChangeArrowheads="1"/>
          </p:cNvPicPr>
          <p:nvPr/>
        </p:nvPicPr>
        <p:blipFill>
          <a:blip r:embed="rId4" cstate="print"/>
          <a:srcRect l="28307" t="70747" r="39388" b="22240"/>
          <a:stretch>
            <a:fillRect/>
          </a:stretch>
        </p:blipFill>
        <p:spPr bwMode="auto">
          <a:xfrm>
            <a:off x="2555875" y="3789363"/>
            <a:ext cx="29527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Рисунок 7" descr="C:\Users\ACER\Desktop\параскева пятница\20210217_105527.jpg"/>
          <p:cNvPicPr>
            <a:picLocks noChangeAspect="1" noChangeArrowheads="1"/>
          </p:cNvPicPr>
          <p:nvPr/>
        </p:nvPicPr>
        <p:blipFill>
          <a:blip r:embed="rId5" cstate="print"/>
          <a:srcRect l="19760" r="7185" b="11200"/>
          <a:stretch>
            <a:fillRect/>
          </a:stretch>
        </p:blipFill>
        <p:spPr bwMode="auto">
          <a:xfrm>
            <a:off x="6156325" y="4508500"/>
            <a:ext cx="23685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Рисунок 8" descr="C:\Users\ACER\Desktop\травница\IMG-df3d7c1cf3e256b3c8ae1cbe506fec97-V.jpg"/>
          <p:cNvPicPr>
            <a:picLocks noChangeAspect="1" noChangeArrowheads="1"/>
          </p:cNvPicPr>
          <p:nvPr/>
        </p:nvPicPr>
        <p:blipFill>
          <a:blip r:embed="rId6" cstate="print"/>
          <a:srcRect l="6018" t="23306" r="14815" b="7236"/>
          <a:stretch>
            <a:fillRect/>
          </a:stretch>
        </p:blipFill>
        <p:spPr bwMode="auto">
          <a:xfrm>
            <a:off x="3276600" y="4652963"/>
            <a:ext cx="19478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H:\DCIM\100D3200\DSC_1049.JPG"/>
          <p:cNvPicPr>
            <a:picLocks noChangeAspect="1" noChangeArrowheads="1"/>
          </p:cNvPicPr>
          <p:nvPr/>
        </p:nvPicPr>
        <p:blipFill>
          <a:blip r:embed="rId2" cstate="print"/>
          <a:srcRect l="14270" t="4819" r="20151" b="2409"/>
          <a:stretch>
            <a:fillRect/>
          </a:stretch>
        </p:blipFill>
        <p:spPr bwMode="auto">
          <a:xfrm>
            <a:off x="6011863" y="4076700"/>
            <a:ext cx="28844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Рисунок 3" descr="H:\DCIM\100D3200\DSC_0997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t="16145" r="27365" b="6024"/>
          <a:stretch>
            <a:fillRect/>
          </a:stretch>
        </p:blipFill>
        <p:spPr bwMode="auto">
          <a:xfrm>
            <a:off x="250825" y="836613"/>
            <a:ext cx="38893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Рисунок 6" descr="C:\Users\школа\Downloads\IMG-e9b8076fea69e8722c962fbbc79a3675-V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21768" b="21153"/>
          <a:stretch>
            <a:fillRect/>
          </a:stretch>
        </p:blipFill>
        <p:spPr bwMode="auto">
          <a:xfrm>
            <a:off x="4572000" y="908050"/>
            <a:ext cx="43926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79838" y="3717925"/>
            <a:ext cx="1871662" cy="31400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Родители</a:t>
            </a:r>
          </a:p>
          <a:p>
            <a:pPr algn="ctr">
              <a:lnSpc>
                <a:spcPct val="150000"/>
              </a:lnSpc>
              <a:defRPr/>
            </a:pP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2638" y="188913"/>
            <a:ext cx="7754937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Акция  «Читаем вместе и создаём  музей книги»</a:t>
            </a:r>
          </a:p>
        </p:txBody>
      </p:sp>
      <p:pic>
        <p:nvPicPr>
          <p:cNvPr id="7175" name="Рисунок 7" descr="C:\Users\школа\Downloads\IMG-9ed9cf7491c2c3d0a0367d08fa69d880-V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t="29688" b="16347"/>
          <a:stretch>
            <a:fillRect/>
          </a:stretch>
        </p:blipFill>
        <p:spPr bwMode="auto">
          <a:xfrm>
            <a:off x="179388" y="3860800"/>
            <a:ext cx="33131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11188" y="0"/>
            <a:ext cx="7273925" cy="1143000"/>
          </a:xfrm>
        </p:spPr>
        <p:txBody>
          <a:bodyPr/>
          <a:lstStyle/>
          <a:p>
            <a:r>
              <a:rPr lang="ru-RU" b="1" smtClean="0"/>
              <a:t>Проект «Музей в чемодане»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5E80E-84A6-4C38-A395-0399766E0C1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11268" name="Рисунок 6" descr="C:\Users\школа\Downloads\IMG-a2c1d94d562b43e9c96bc1e5c0bcbc9c-V (1).jpg"/>
          <p:cNvPicPr>
            <a:picLocks noChangeAspect="1" noChangeArrowheads="1"/>
          </p:cNvPicPr>
          <p:nvPr/>
        </p:nvPicPr>
        <p:blipFill>
          <a:blip r:embed="rId2" cstate="print"/>
          <a:srcRect l="3374" t="9399" r="9242" b="11247"/>
          <a:stretch>
            <a:fillRect/>
          </a:stretch>
        </p:blipFill>
        <p:spPr bwMode="auto">
          <a:xfrm>
            <a:off x="6438900" y="1000125"/>
            <a:ext cx="27051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6" descr="C:\Users\школа\Downloads\20210325_114724.jpg"/>
          <p:cNvPicPr>
            <a:picLocks noChangeAspect="1" noChangeArrowheads="1"/>
          </p:cNvPicPr>
          <p:nvPr/>
        </p:nvPicPr>
        <p:blipFill>
          <a:blip r:embed="rId3" cstate="print"/>
          <a:srcRect l="31055" r="16171"/>
          <a:stretch>
            <a:fillRect/>
          </a:stretch>
        </p:blipFill>
        <p:spPr bwMode="auto">
          <a:xfrm>
            <a:off x="0" y="4054475"/>
            <a:ext cx="3348038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Рисунок 7" descr="C:\Users\школа\Downloads\20210325_102342.jpg"/>
          <p:cNvPicPr>
            <a:picLocks noChangeAspect="1" noChangeArrowheads="1"/>
          </p:cNvPicPr>
          <p:nvPr/>
        </p:nvPicPr>
        <p:blipFill>
          <a:blip r:embed="rId4" cstate="print"/>
          <a:srcRect l="30888" t="17390" r="28194"/>
          <a:stretch>
            <a:fillRect/>
          </a:stretch>
        </p:blipFill>
        <p:spPr bwMode="auto">
          <a:xfrm>
            <a:off x="6262688" y="4005263"/>
            <a:ext cx="288131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Рисунок 8" descr="C:\Users\школа\Downloads\20210325_102151.jpg"/>
          <p:cNvPicPr>
            <a:picLocks noChangeAspect="1" noChangeArrowheads="1"/>
          </p:cNvPicPr>
          <p:nvPr/>
        </p:nvPicPr>
        <p:blipFill>
          <a:blip r:embed="rId5" cstate="print"/>
          <a:srcRect l="25543" r="23305"/>
          <a:stretch>
            <a:fillRect/>
          </a:stretch>
        </p:blipFill>
        <p:spPr bwMode="auto">
          <a:xfrm>
            <a:off x="0" y="1000125"/>
            <a:ext cx="28781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Рисунок 9" descr="C:\Users\школа\Downloads\20210325_131247.jpg"/>
          <p:cNvPicPr>
            <a:picLocks noChangeAspect="1" noChangeArrowheads="1"/>
          </p:cNvPicPr>
          <p:nvPr/>
        </p:nvPicPr>
        <p:blipFill>
          <a:blip r:embed="rId6" cstate="print"/>
          <a:srcRect l="26569" r="18687"/>
          <a:stretch>
            <a:fillRect/>
          </a:stretch>
        </p:blipFill>
        <p:spPr bwMode="auto">
          <a:xfrm>
            <a:off x="2928938" y="1214438"/>
            <a:ext cx="348456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3419475" y="3943350"/>
            <a:ext cx="280828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и родители</a:t>
            </a:r>
          </a:p>
          <a:p>
            <a:pPr algn="ctr" eaLnBrk="0" hangingPunct="0"/>
            <a:r>
              <a:rPr lang="ru-RU" sz="20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были вовлечены </a:t>
            </a:r>
          </a:p>
          <a:p>
            <a:pPr algn="ctr" eaLnBrk="0" hangingPunct="0"/>
            <a:r>
              <a:rPr lang="ru-RU" sz="20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совместную деятельность по сбору экспонатов для </a:t>
            </a:r>
            <a:r>
              <a:rPr lang="ru-RU" sz="200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музеев в чемодане</a:t>
            </a:r>
            <a:r>
              <a:rPr lang="ru-RU" sz="200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активно принимали  участие в исследованиях. </a:t>
            </a:r>
            <a:endParaRPr lang="ru-RU" sz="200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школа\Desktop\музейные формирования\музей Семейного счастья.jpg"/>
          <p:cNvPicPr/>
          <p:nvPr/>
        </p:nvPicPr>
        <p:blipFill>
          <a:blip r:embed="rId2" cstate="print"/>
          <a:srcRect l="6061"/>
          <a:stretch>
            <a:fillRect/>
          </a:stretch>
        </p:blipFill>
        <p:spPr bwMode="auto">
          <a:xfrm>
            <a:off x="1691680" y="0"/>
            <a:ext cx="745232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школа\Downloads\20220516_084119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5508104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36296" y="314096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2023 год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616530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2022 год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64704"/>
            <a:ext cx="180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Первые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шаги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 музея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 счастья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C:\Users\школа\Desktop\к семинару 25.03\mc4Bi4ONSaLM_1200x0_AybP2us9.jpg"/>
          <p:cNvPicPr/>
          <p:nvPr/>
        </p:nvPicPr>
        <p:blipFill>
          <a:blip r:embed="rId4" cstate="print"/>
          <a:srcRect l="9565" r="7383" b="3553"/>
          <a:stretch>
            <a:fillRect/>
          </a:stretch>
        </p:blipFill>
        <p:spPr bwMode="auto">
          <a:xfrm>
            <a:off x="5652120" y="4065039"/>
            <a:ext cx="3188467" cy="279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школа\AppData\Local\Temp\Rar$DIa0.469\IMG-2a74c8d934cc3ddfc767e524d52a8a87-V.jpg"/>
          <p:cNvPicPr/>
          <p:nvPr/>
        </p:nvPicPr>
        <p:blipFill>
          <a:blip r:embed="rId2" cstate="print"/>
          <a:srcRect l="11620" t="22068" r="13930"/>
          <a:stretch>
            <a:fillRect/>
          </a:stretch>
        </p:blipFill>
        <p:spPr bwMode="auto">
          <a:xfrm>
            <a:off x="251520" y="692696"/>
            <a:ext cx="475252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школа\AppData\Local\Temp\Rar$DIa0.183\IMG-902a0fd28fee192708649046cbf7b967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77072"/>
            <a:ext cx="381571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школа\Downloads\IMG-6765e17cb7543692d2315a1a1b4cc234-V.jpg"/>
          <p:cNvPicPr/>
          <p:nvPr/>
        </p:nvPicPr>
        <p:blipFill>
          <a:blip r:embed="rId4" cstate="print"/>
          <a:srcRect l="12774" t="23258" r="28272" b="22025"/>
          <a:stretch>
            <a:fillRect/>
          </a:stretch>
        </p:blipFill>
        <p:spPr bwMode="auto">
          <a:xfrm>
            <a:off x="3923928" y="3068960"/>
            <a:ext cx="5220072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школа\Downloads\IMG-d0d060cdd7986d68dd1826d60ef6ee2d-V.jpg"/>
          <p:cNvPicPr/>
          <p:nvPr/>
        </p:nvPicPr>
        <p:blipFill>
          <a:blip r:embed="rId5" cstate="print"/>
          <a:srcRect t="16405" b="18375"/>
          <a:stretch>
            <a:fillRect/>
          </a:stretch>
        </p:blipFill>
        <p:spPr bwMode="auto">
          <a:xfrm>
            <a:off x="5436096" y="620688"/>
            <a:ext cx="307972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flipH="1">
            <a:off x="899592" y="188640"/>
            <a:ext cx="7371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Школа. Детский сад. Родители.  «Счастливы вместе»</a:t>
            </a:r>
            <a:endParaRPr lang="ru-RU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школа\Desktop\семинар\SAM_0325.JPG"/>
          <p:cNvPicPr/>
          <p:nvPr/>
        </p:nvPicPr>
        <p:blipFill>
          <a:blip r:embed="rId2" cstate="print">
            <a:lum bright="20000"/>
          </a:blip>
          <a:srcRect l="2205" t="36366" r="4246" b="22145"/>
          <a:stretch>
            <a:fillRect/>
          </a:stretch>
        </p:blipFill>
        <p:spPr bwMode="auto">
          <a:xfrm>
            <a:off x="323528" y="692696"/>
            <a:ext cx="83164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7624" y="0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Встреча поколений  в литературном салоне</a:t>
            </a:r>
          </a:p>
          <a:p>
            <a:pPr algn="ctr"/>
            <a:r>
              <a:rPr lang="ru-RU" sz="2000" b="1" dirty="0" smtClean="0"/>
              <a:t> «Откройте сердце доброте»</a:t>
            </a:r>
            <a:endParaRPr lang="ru-RU" sz="2000" b="1" dirty="0"/>
          </a:p>
        </p:txBody>
      </p:sp>
      <p:pic>
        <p:nvPicPr>
          <p:cNvPr id="6" name="Рисунок 5" descr="C:\Users\школа\Downloads\vF0O7y1zlcQ.jpg"/>
          <p:cNvPicPr/>
          <p:nvPr/>
        </p:nvPicPr>
        <p:blipFill>
          <a:blip r:embed="rId3" cstate="print"/>
          <a:srcRect l="15552" t="14880" r="18579" b="28142"/>
          <a:stretch>
            <a:fillRect/>
          </a:stretch>
        </p:blipFill>
        <p:spPr bwMode="auto">
          <a:xfrm>
            <a:off x="0" y="3501008"/>
            <a:ext cx="3960440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239" t="29631" r="32782" b="13929"/>
          <a:stretch>
            <a:fillRect/>
          </a:stretch>
        </p:blipFill>
        <p:spPr bwMode="auto">
          <a:xfrm>
            <a:off x="4139952" y="3429000"/>
            <a:ext cx="472814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школа\AppData\Local\Temp\Rar$DIa0.632\IMG-3aa7ba829f5a935fb22102ab04162b3d-V.jpg"/>
          <p:cNvPicPr/>
          <p:nvPr/>
        </p:nvPicPr>
        <p:blipFill>
          <a:blip r:embed="rId2" cstate="print">
            <a:lum bright="10000"/>
          </a:blip>
          <a:srcRect t="17596"/>
          <a:stretch>
            <a:fillRect/>
          </a:stretch>
        </p:blipFill>
        <p:spPr bwMode="auto">
          <a:xfrm>
            <a:off x="251520" y="0"/>
            <a:ext cx="532859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школа\AppData\Local\Temp\Rar$DIa0.789\IMG-93264d111b1cc9974a05adb5a2ca6822-V.jpg"/>
          <p:cNvPicPr/>
          <p:nvPr/>
        </p:nvPicPr>
        <p:blipFill>
          <a:blip r:embed="rId3" cstate="print"/>
          <a:srcRect l="8483" t="6359" r="21693" b="9716"/>
          <a:stretch>
            <a:fillRect/>
          </a:stretch>
        </p:blipFill>
        <p:spPr bwMode="auto">
          <a:xfrm>
            <a:off x="0" y="2420888"/>
            <a:ext cx="30243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школа\AppData\Local\Temp\Rar$DIa0.588\IMG-31899dfedb6db6465c1affbd7425b89e-V.jpg"/>
          <p:cNvPicPr/>
          <p:nvPr/>
        </p:nvPicPr>
        <p:blipFill>
          <a:blip r:embed="rId4" cstate="print"/>
          <a:srcRect l="36745" r="13216"/>
          <a:stretch>
            <a:fillRect/>
          </a:stretch>
        </p:blipFill>
        <p:spPr bwMode="auto">
          <a:xfrm>
            <a:off x="5868144" y="0"/>
            <a:ext cx="230425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кола\AppData\Local\Temp\Rar$DIa0.977\IMG-72dadd0f88c044cedf09e5cf5a7383ea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09120"/>
            <a:ext cx="388843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школа\AppData\Local\Temp\Rar$DIa0.705\IMG-594823bffd725b2b15dd518d44b2bd86-V.jpg"/>
          <p:cNvPicPr/>
          <p:nvPr/>
        </p:nvPicPr>
        <p:blipFill>
          <a:blip r:embed="rId6" cstate="print"/>
          <a:srcRect b="23580"/>
          <a:stretch>
            <a:fillRect/>
          </a:stretch>
        </p:blipFill>
        <p:spPr bwMode="auto">
          <a:xfrm>
            <a:off x="6839744" y="1412776"/>
            <a:ext cx="23042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школа\AppData\Local\Temp\Rar$DIa0.311\IMG-e7acf5f31c9328d858d719862c9e82a4-V.jpg"/>
          <p:cNvPicPr/>
          <p:nvPr/>
        </p:nvPicPr>
        <p:blipFill>
          <a:blip r:embed="rId7" cstate="print"/>
          <a:srcRect l="30738" t="29319" r="34552" b="13089"/>
          <a:stretch>
            <a:fillRect/>
          </a:stretch>
        </p:blipFill>
        <p:spPr bwMode="auto">
          <a:xfrm>
            <a:off x="3347864" y="2204864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школа\AppData\Local\Temp\Rar$DIa0.306\IMG-f2b5c656f0e41e8e38b23cba9c63e07c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4509120"/>
            <a:ext cx="388843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7544" y="450912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Совместный отдых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школа\Downloads\20220602_064635.jpg"/>
          <p:cNvPicPr/>
          <p:nvPr/>
        </p:nvPicPr>
        <p:blipFill>
          <a:blip r:embed="rId2" cstate="print"/>
          <a:srcRect l="21850" t="21739" r="11142" b="12802"/>
          <a:stretch>
            <a:fillRect/>
          </a:stretch>
        </p:blipFill>
        <p:spPr bwMode="auto">
          <a:xfrm>
            <a:off x="395536" y="260648"/>
            <a:ext cx="424847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школа\AppData\Local\Temp\Rar$DIa0.217\IMG-cfb901fe437a0b7b2847b84035b31c70-V.jpg"/>
          <p:cNvPicPr/>
          <p:nvPr/>
        </p:nvPicPr>
        <p:blipFill>
          <a:blip r:embed="rId3" cstate="print"/>
          <a:srcRect t="15458" b="11798"/>
          <a:stretch>
            <a:fillRect/>
          </a:stretch>
        </p:blipFill>
        <p:spPr bwMode="auto">
          <a:xfrm>
            <a:off x="4535488" y="404664"/>
            <a:ext cx="460851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7075" t="9593" r="6931" b="8508"/>
          <a:stretch>
            <a:fillRect/>
          </a:stretch>
        </p:blipFill>
        <p:spPr bwMode="auto">
          <a:xfrm>
            <a:off x="0" y="3662264"/>
            <a:ext cx="4474033" cy="31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72000" y="5301208"/>
            <a:ext cx="4572000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СПАСИБО, УВАЖАЕМЫЕ РОДИТЕЛИ,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 поддержку, помощь  и сотрудничество!!!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Здоровья и счастья!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7075" t="9593" r="6931" b="8508"/>
          <a:stretch>
            <a:fillRect/>
          </a:stretch>
        </p:blipFill>
        <p:spPr bwMode="auto">
          <a:xfrm>
            <a:off x="152400" y="3814664"/>
            <a:ext cx="4474033" cy="31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76672"/>
            <a:ext cx="789389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При сервировке стола к обеду ложку кладут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412776"/>
            <a:ext cx="3600400" cy="1008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Слева от тарелки вогнутой стороной вверх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005064"/>
            <a:ext cx="3600400" cy="9361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В тарелку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708920"/>
            <a:ext cx="3600400" cy="1008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Справа от тарелки вогнутой стороной вниз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3" descr="C:\Users\Галина\Galina\П Р Е З Е Н Т А Ц И Я\О Т О Б Р А Н Н Ы Е мной\к а р т и н к и\Кулинария_картинки\1apit.png"/>
          <p:cNvPicPr>
            <a:picLocks noChangeAspect="1" noChangeArrowheads="1"/>
          </p:cNvPicPr>
          <p:nvPr/>
        </p:nvPicPr>
        <p:blipFill>
          <a:blip r:embed="rId2" cstate="print"/>
          <a:srcRect t="10332"/>
          <a:stretch>
            <a:fillRect/>
          </a:stretch>
        </p:blipFill>
        <p:spPr bwMode="auto">
          <a:xfrm>
            <a:off x="1547664" y="5229200"/>
            <a:ext cx="1857388" cy="1239912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188640"/>
            <a:ext cx="8640960" cy="63367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Курс «Основы семейной жизни»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(представление опыта работы на муниципальном и областном уровне как формы объединений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ресурсов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школы и семьи)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Рисунок 10" descr="G:\ковалева наталья владимировна.JPG"/>
          <p:cNvPicPr/>
          <p:nvPr/>
        </p:nvPicPr>
        <p:blipFill>
          <a:blip r:embed="rId3" cstate="print"/>
          <a:srcRect l="8085" r="8085"/>
          <a:stretch>
            <a:fillRect/>
          </a:stretch>
        </p:blipFill>
        <p:spPr bwMode="auto">
          <a:xfrm rot="16200000">
            <a:off x="5724128" y="2708920"/>
            <a:ext cx="331236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5796136" y="5445224"/>
            <a:ext cx="3096344" cy="14127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учитель истории и обществознания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Ковалёва Н.В.</a:t>
            </a:r>
            <a:endParaRPr lang="ru-RU" sz="2000" dirty="0"/>
          </a:p>
        </p:txBody>
      </p:sp>
      <p:pic>
        <p:nvPicPr>
          <p:cNvPr id="14" name="Рисунок 13" descr="C:\Users\школа\Desktop\к семинару 25.03\1z7hhnu_4TM.jpg"/>
          <p:cNvPicPr/>
          <p:nvPr/>
        </p:nvPicPr>
        <p:blipFill>
          <a:blip r:embed="rId4" cstate="print"/>
          <a:srcRect l="12373" t="20673" r="6730" b="11909"/>
          <a:stretch>
            <a:fillRect/>
          </a:stretch>
        </p:blipFill>
        <p:spPr bwMode="auto">
          <a:xfrm>
            <a:off x="179512" y="2996952"/>
            <a:ext cx="56521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3568" y="908720"/>
            <a:ext cx="7774898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девиз  общешкольного мероприятия,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посвящённого Международному Дню семьи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332656"/>
            <a:ext cx="7450505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сможем больше!</a:t>
            </a:r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899592" y="6021288"/>
            <a:ext cx="6984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 семейных поделок «Делаем вместе»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школа\Desktop\на собрание\PICT4616.JPG"/>
          <p:cNvPicPr/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51520" y="1700808"/>
            <a:ext cx="2345556" cy="229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DCIM\122DSCIM\PICT4548.JPG"/>
          <p:cNvPicPr/>
          <p:nvPr/>
        </p:nvPicPr>
        <p:blipFill>
          <a:blip r:embed="rId3" cstate="print"/>
          <a:srcRect t="8800" b="13324"/>
          <a:stretch>
            <a:fillRect/>
          </a:stretch>
        </p:blipFill>
        <p:spPr bwMode="auto">
          <a:xfrm rot="5400000">
            <a:off x="6973478" y="4411898"/>
            <a:ext cx="20378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DCIM\122DSCIM\PICT4528.JPG"/>
          <p:cNvPicPr/>
          <p:nvPr/>
        </p:nvPicPr>
        <p:blipFill>
          <a:blip r:embed="rId4" cstate="print"/>
          <a:srcRect l="4802" t="2911" b="3365"/>
          <a:stretch>
            <a:fillRect/>
          </a:stretch>
        </p:blipFill>
        <p:spPr bwMode="auto">
          <a:xfrm rot="5400000">
            <a:off x="6956206" y="2196922"/>
            <a:ext cx="2116178" cy="126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DCIM\122DSCIM\PICT46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700808"/>
            <a:ext cx="2233748" cy="222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:\DCIM\122DSCIM\PICT464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700808"/>
            <a:ext cx="2312127" cy="222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:\DCIM\122DSCIM\PICT464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4077072"/>
            <a:ext cx="2200210" cy="193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:\DCIM\122DSCIM\PICT462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4005064"/>
            <a:ext cx="2112008" cy="194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:\DCIM\122DSCIM\PICT462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4077072"/>
            <a:ext cx="2019602" cy="201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697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CIM\122DSCIM\PICT4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42" t="21087"/>
          <a:stretch>
            <a:fillRect/>
          </a:stretch>
        </p:blipFill>
        <p:spPr bwMode="auto">
          <a:xfrm>
            <a:off x="5008272" y="1149533"/>
            <a:ext cx="4135728" cy="3278776"/>
          </a:xfrm>
          <a:prstGeom prst="rect">
            <a:avLst/>
          </a:prstGeom>
          <a:noFill/>
        </p:spPr>
      </p:pic>
      <p:pic>
        <p:nvPicPr>
          <p:cNvPr id="6" name="Рисунок 5" descr="H:\DCIM\122DSCIM\PICT4613.JPG"/>
          <p:cNvPicPr/>
          <p:nvPr/>
        </p:nvPicPr>
        <p:blipFill>
          <a:blip r:embed="rId3" cstate="print"/>
          <a:srcRect l="6278" t="45855" b="5058"/>
          <a:stretch>
            <a:fillRect/>
          </a:stretch>
        </p:blipFill>
        <p:spPr bwMode="auto">
          <a:xfrm>
            <a:off x="0" y="2348880"/>
            <a:ext cx="550810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332656"/>
            <a:ext cx="7965077" cy="46166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Родительский  всеобуч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052736"/>
            <a:ext cx="41637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Обсуждение вопроса 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«Взаимосвязь школы и семьи в организации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социально-досуговой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деятельности  детей»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517232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Опрос родителей о значимости и нужности 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ведения курса «Основы семейной жизни»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https://ds03.infourok.ru/uploads/ex/01fe/000545a5-d90d8836/img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084" b="4708"/>
          <a:stretch>
            <a:fillRect/>
          </a:stretch>
        </p:blipFill>
        <p:spPr bwMode="auto">
          <a:xfrm>
            <a:off x="5580112" y="4523476"/>
            <a:ext cx="3296100" cy="233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31236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62"/>
          <a:stretch>
            <a:fillRect/>
          </a:stretch>
        </p:blipFill>
        <p:spPr>
          <a:xfrm>
            <a:off x="0" y="3806544"/>
            <a:ext cx="2771800" cy="305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22" t="21215" b="3665"/>
          <a:stretch>
            <a:fillRect/>
          </a:stretch>
        </p:blipFill>
        <p:spPr>
          <a:xfrm>
            <a:off x="4067944" y="-13818"/>
            <a:ext cx="4896544" cy="373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766060" y="3631474"/>
            <a:ext cx="34943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Интерактивные мероприятие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родителями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«Когда мы вместе»: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курса «Основы семейной жизни»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 класс по изготовлению оберега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«Искусство на тарелке» 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чаепитие</a:t>
            </a:r>
          </a:p>
        </p:txBody>
      </p:sp>
      <p:pic>
        <p:nvPicPr>
          <p:cNvPr id="10" name="Рисунок 9" descr="G:\алена\DSC_0048.JPG"/>
          <p:cNvPicPr/>
          <p:nvPr/>
        </p:nvPicPr>
        <p:blipFill>
          <a:blip r:embed="rId5" cstate="print"/>
          <a:srcRect l="12605" r="16667"/>
          <a:stretch>
            <a:fillRect/>
          </a:stretch>
        </p:blipFill>
        <p:spPr bwMode="auto">
          <a:xfrm>
            <a:off x="6435080" y="3861048"/>
            <a:ext cx="27089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056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42567" cy="54927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курса «ОСЖ»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44929" y="936581"/>
            <a:ext cx="4292441" cy="82391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Открытое занятие </a:t>
            </a:r>
            <a:r>
              <a:rPr lang="ru-RU" b="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курса «Основы семейной жизни» в 8 классе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совместно с родителями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04658" y="953589"/>
            <a:ext cx="4215814" cy="84908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Модель семейных отношений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C:\Users\школа\AppData\Local\Microsoft\Windows\Temporary Internet Files\Content.Word\SAM_9575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642" y="4411635"/>
            <a:ext cx="2106387" cy="226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школа\Desktop\на собрание\PICT4591.JPG"/>
          <p:cNvPicPr/>
          <p:nvPr/>
        </p:nvPicPr>
        <p:blipFill>
          <a:blip r:embed="rId3" cstate="print"/>
          <a:srcRect t="21867"/>
          <a:stretch>
            <a:fillRect/>
          </a:stretch>
        </p:blipFill>
        <p:spPr bwMode="auto">
          <a:xfrm>
            <a:off x="920932" y="1777144"/>
            <a:ext cx="3363036" cy="288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школа\Desktop\на собрание\PICT4596.JPG"/>
          <p:cNvPicPr/>
          <p:nvPr/>
        </p:nvPicPr>
        <p:blipFill>
          <a:blip r:embed="rId4" cstate="print"/>
          <a:srcRect l="5878" r="11725" b="16462"/>
          <a:stretch>
            <a:fillRect/>
          </a:stretch>
        </p:blipFill>
        <p:spPr bwMode="auto">
          <a:xfrm>
            <a:off x="180764" y="4413236"/>
            <a:ext cx="1974608" cy="22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школа\Desktop\на собрание\PICT45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8260" y="4398333"/>
            <a:ext cx="2137790" cy="228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школа\Desktop\на собрание\PICT459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5183" y="1810394"/>
            <a:ext cx="2556336" cy="257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школа\AppData\Local\Microsoft\Windows\Temporary Internet Files\Content.Word\SAM_956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3230" y="4354149"/>
            <a:ext cx="2180953" cy="230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caritas.md/wp-content/uploads/2014/09/Logou-Conferinta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015371" cy="1856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196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школа\AppData\Local\Temp\Rar$DIa0.816\IMG-8732eb3485bd1457ed7ffff5f89452a7-V.jpg"/>
          <p:cNvPicPr/>
          <p:nvPr/>
        </p:nvPicPr>
        <p:blipFill>
          <a:blip r:embed="rId2" cstate="print"/>
          <a:srcRect t="8876" r="8617" b="3550"/>
          <a:stretch>
            <a:fillRect/>
          </a:stretch>
        </p:blipFill>
        <p:spPr bwMode="auto">
          <a:xfrm>
            <a:off x="323528" y="404664"/>
            <a:ext cx="2633838" cy="334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школа\AppData\Local\Temp\Rar$DIa0.702\IMG-278c1f7f0b874da6ffab01fd0d3294ba-V.jpg"/>
          <p:cNvPicPr/>
          <p:nvPr/>
        </p:nvPicPr>
        <p:blipFill>
          <a:blip r:embed="rId3" cstate="print"/>
          <a:srcRect t="21693" b="10370"/>
          <a:stretch>
            <a:fillRect/>
          </a:stretch>
        </p:blipFill>
        <p:spPr bwMode="auto">
          <a:xfrm>
            <a:off x="251520" y="3933056"/>
            <a:ext cx="287845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школа\AppData\Local\Temp\Rar$DIa0.060\IMG-713f2f128e3645b891481f47c0b1c679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780928"/>
            <a:ext cx="2878455" cy="381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13230" t="32042" r="11171" b="29908"/>
          <a:stretch>
            <a:fillRect/>
          </a:stretch>
        </p:blipFill>
        <p:spPr bwMode="auto">
          <a:xfrm>
            <a:off x="3419872" y="260648"/>
            <a:ext cx="530585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школа\AppData\Local\Temp\Rar$DIa0.751\IMG-ccfdee26717487a231056d7fcf014320-V.jpg"/>
          <p:cNvPicPr/>
          <p:nvPr/>
        </p:nvPicPr>
        <p:blipFill>
          <a:blip r:embed="rId6" cstate="print"/>
          <a:srcRect b="22053"/>
          <a:stretch>
            <a:fillRect/>
          </a:stretch>
        </p:blipFill>
        <p:spPr bwMode="auto">
          <a:xfrm>
            <a:off x="5148064" y="4437112"/>
            <a:ext cx="3816424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25967" y="3068960"/>
            <a:ext cx="3230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«Социальные профессии.</a:t>
            </a:r>
          </a:p>
          <a:p>
            <a:r>
              <a:rPr lang="ru-RU" sz="2000" b="1" dirty="0" smtClean="0"/>
              <a:t> Профессии в моей семье.»</a:t>
            </a:r>
            <a:endParaRPr lang="ru-RU" sz="2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школа\AppData\Local\Temp\Rar$DIa0.149\IMG-e64999f888b2cbb4115c655aee70db91-V.jpg"/>
          <p:cNvPicPr/>
          <p:nvPr/>
        </p:nvPicPr>
        <p:blipFill>
          <a:blip r:embed="rId2" cstate="print">
            <a:lum bright="10000"/>
          </a:blip>
          <a:srcRect t="8884" b="16116"/>
          <a:stretch>
            <a:fillRect/>
          </a:stretch>
        </p:blipFill>
        <p:spPr bwMode="auto">
          <a:xfrm>
            <a:off x="251520" y="332656"/>
            <a:ext cx="288032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кола\AppData\Local\Temp\Rar$DIa0.159\IMG-df9299e1049cf6d16cdb1d45a322997f-V.jpg"/>
          <p:cNvPicPr/>
          <p:nvPr/>
        </p:nvPicPr>
        <p:blipFill>
          <a:blip r:embed="rId3" cstate="print"/>
          <a:srcRect t="10006" r="7530" b="17447"/>
          <a:stretch>
            <a:fillRect/>
          </a:stretch>
        </p:blipFill>
        <p:spPr bwMode="auto">
          <a:xfrm>
            <a:off x="5004048" y="3789040"/>
            <a:ext cx="38884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школа\AppData\Local\Temp\Rar$DIa0.764\IMG-d65ea7f16a381cd5a7c0e5e53881affb-V.jpg"/>
          <p:cNvPicPr/>
          <p:nvPr/>
        </p:nvPicPr>
        <p:blipFill>
          <a:blip r:embed="rId4" cstate="print">
            <a:lum bright="10000"/>
          </a:blip>
          <a:srcRect t="31917" b="18853"/>
          <a:stretch>
            <a:fillRect/>
          </a:stretch>
        </p:blipFill>
        <p:spPr bwMode="auto">
          <a:xfrm>
            <a:off x="683568" y="3573016"/>
            <a:ext cx="39604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9467" y="332656"/>
            <a:ext cx="4866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Открытый урок </a:t>
            </a:r>
          </a:p>
          <a:p>
            <a:pPr algn="ctr"/>
            <a:r>
              <a:rPr lang="ru-RU" sz="2000" b="1" dirty="0" smtClean="0"/>
              <a:t>«Семья –хранитель духовных ценностей»</a:t>
            </a:r>
            <a:endParaRPr lang="ru-RU" sz="2000" b="1" dirty="0"/>
          </a:p>
        </p:txBody>
      </p:sp>
      <p:pic>
        <p:nvPicPr>
          <p:cNvPr id="2" name="Рисунок 1" descr="C:\Users\школа\AppData\Local\Temp\Rar$DIa0.499\IMG-5cca5028d01c4de4491bc28515e21d42-V.jpg"/>
          <p:cNvPicPr/>
          <p:nvPr/>
        </p:nvPicPr>
        <p:blipFill>
          <a:blip r:embed="rId5" cstate="print"/>
          <a:srcRect l="15097" t="9457" r="14638" b="22450"/>
          <a:stretch>
            <a:fillRect/>
          </a:stretch>
        </p:blipFill>
        <p:spPr bwMode="auto">
          <a:xfrm>
            <a:off x="3635896" y="1124744"/>
            <a:ext cx="40324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510</Words>
  <Application>Microsoft Office PowerPoint</Application>
  <PresentationFormat>Экран (4:3)</PresentationFormat>
  <Paragraphs>89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Работа школы  с родителями:  традиции и инновации</vt:lpstr>
      <vt:lpstr>Слайд 2</vt:lpstr>
      <vt:lpstr>Слайд 3</vt:lpstr>
      <vt:lpstr>Слайд 4</vt:lpstr>
      <vt:lpstr>Слайд 5</vt:lpstr>
      <vt:lpstr>Слайд 6</vt:lpstr>
      <vt:lpstr>Презентация курса «ОСЖ»</vt:lpstr>
      <vt:lpstr>Слайд 8</vt:lpstr>
      <vt:lpstr>Слайд 9</vt:lpstr>
      <vt:lpstr>        Мастер-классы</vt:lpstr>
      <vt:lpstr>Слайд 11</vt:lpstr>
      <vt:lpstr>Слайд 12</vt:lpstr>
      <vt:lpstr>Слайд 13</vt:lpstr>
      <vt:lpstr>Слайд 14</vt:lpstr>
      <vt:lpstr>Работа с родителями</vt:lpstr>
      <vt:lpstr>Слайд 16</vt:lpstr>
      <vt:lpstr>Проект «Музей в чемодане»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</dc:creator>
  <cp:lastModifiedBy>школа</cp:lastModifiedBy>
  <cp:revision>20</cp:revision>
  <dcterms:created xsi:type="dcterms:W3CDTF">2024-03-23T19:03:58Z</dcterms:created>
  <dcterms:modified xsi:type="dcterms:W3CDTF">2024-04-11T11:10:36Z</dcterms:modified>
</cp:coreProperties>
</file>